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nettclass.weebly.com/" TargetMode="External"/><Relationship Id="rId2" Type="http://schemas.openxmlformats.org/officeDocument/2006/relationships/hyperlink" Target="mailto:cornetta@Issaquah.wednet.edu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rnettclass.weebly.com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Curriculum Night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111812"/>
            <a:ext cx="9070848" cy="102745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Mrs. April Cornett</a:t>
            </a:r>
          </a:p>
          <a:p>
            <a:r>
              <a:rPr lang="en-US" dirty="0"/>
              <a:t>Room B-7</a:t>
            </a:r>
          </a:p>
        </p:txBody>
      </p:sp>
    </p:spTree>
    <p:extLst>
      <p:ext uri="{BB962C8B-B14F-4D97-AF65-F5344CB8AC3E}">
        <p14:creationId xmlns:p14="http://schemas.microsoft.com/office/powerpoint/2010/main" val="207837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Up to Writing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Effective, multisensory Writing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Builds skills to Improve: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Listening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will also use grade level curriculum for long term writing projects</a:t>
            </a:r>
          </a:p>
        </p:txBody>
      </p:sp>
      <p:pic>
        <p:nvPicPr>
          <p:cNvPr id="7" name="Picture Placeholder 6" descr="&lt;strong&gt;Step&lt;/strong&gt; &lt;strong&gt;Up&lt;/strong&gt; &lt;strong&gt;to Writing&lt;/strong&gt; CD of Tools and Bonus Tools - S ...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94" b="218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50334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7" y="355723"/>
            <a:ext cx="10058400" cy="1293783"/>
          </a:xfrm>
        </p:spPr>
        <p:txBody>
          <a:bodyPr/>
          <a:lstStyle/>
          <a:p>
            <a:pPr algn="ctr"/>
            <a:r>
              <a:rPr lang="en-US" dirty="0" smtClean="0"/>
              <a:t>Writing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649506"/>
            <a:ext cx="10587318" cy="5002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Writing Projects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" dirty="0" smtClean="0"/>
              <a:t>Personal Narrative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" dirty="0" smtClean="0"/>
              <a:t>Feature Article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200" dirty="0" smtClean="0"/>
              <a:t>Argumentative Essay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Writing Projects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200" dirty="0" smtClean="0"/>
              <a:t>Memoir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200" dirty="0" smtClean="0"/>
              <a:t>Book Review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200" dirty="0" smtClean="0"/>
              <a:t>Photo Essay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200" dirty="0" smtClean="0"/>
              <a:t>Washington State Project using Sway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Writing Projects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 smtClean="0"/>
              <a:t>Memoir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 smtClean="0"/>
              <a:t>Argumentative Essay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 smtClean="0"/>
              <a:t>Research Paper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400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Learning Strategies</a:t>
            </a:r>
            <a:br>
              <a:rPr lang="en-US" sz="66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171577"/>
            <a:ext cx="9070848" cy="1171388"/>
          </a:xfrm>
        </p:spPr>
        <p:txBody>
          <a:bodyPr>
            <a:normAutofit/>
          </a:bodyPr>
          <a:lstStyle/>
          <a:p>
            <a:r>
              <a:rPr lang="en-US" sz="2400" dirty="0"/>
              <a:t>This class is designed to help support Social/Emotional and Executive Functioning</a:t>
            </a:r>
          </a:p>
        </p:txBody>
      </p:sp>
    </p:spTree>
    <p:extLst>
      <p:ext uri="{BB962C8B-B14F-4D97-AF65-F5344CB8AC3E}">
        <p14:creationId xmlns:p14="http://schemas.microsoft.com/office/powerpoint/2010/main" val="426662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SNAPSHOT OF LEARNING STRATEGIES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MINDFULNESS MONDAY  </a:t>
            </a:r>
            <a:r>
              <a:rPr lang="en-US" dirty="0" smtClean="0"/>
              <a:t>(self-regulation</a:t>
            </a:r>
            <a:r>
              <a:rPr lang="en-US" dirty="0"/>
              <a:t>)</a:t>
            </a:r>
          </a:p>
          <a:p>
            <a:r>
              <a:rPr lang="en-US" dirty="0"/>
              <a:t>TALK ABOUT IT TUESDAY  </a:t>
            </a:r>
            <a:r>
              <a:rPr lang="en-US" dirty="0" smtClean="0"/>
              <a:t>(problem solving/growth mindset/executive functioning)</a:t>
            </a:r>
            <a:endParaRPr lang="en-US" dirty="0"/>
          </a:p>
          <a:p>
            <a:r>
              <a:rPr lang="en-US" dirty="0"/>
              <a:t>WORK ON IT WEDNESDAY  </a:t>
            </a:r>
            <a:r>
              <a:rPr lang="en-US" dirty="0" smtClean="0"/>
              <a:t>(check grades/individualized conference/make-up missing     assignments)</a:t>
            </a:r>
            <a:endParaRPr lang="en-US" dirty="0"/>
          </a:p>
          <a:p>
            <a:r>
              <a:rPr lang="en-US" dirty="0"/>
              <a:t>THINK ABOUT IT THURSDAY (executive </a:t>
            </a:r>
            <a:r>
              <a:rPr lang="en-US" dirty="0" smtClean="0"/>
              <a:t>functioning)</a:t>
            </a:r>
            <a:endParaRPr lang="en-US" dirty="0"/>
          </a:p>
          <a:p>
            <a:r>
              <a:rPr lang="en-US" dirty="0" smtClean="0"/>
              <a:t>FUN </a:t>
            </a:r>
            <a:r>
              <a:rPr lang="en-US" dirty="0"/>
              <a:t>FRIDAY </a:t>
            </a:r>
            <a:r>
              <a:rPr lang="en-US" dirty="0" smtClean="0"/>
              <a:t>(working in groups/conversational skills/self-regulation)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*Each day the class will focus on a social/emotional component or an executive functioning skill in a fun, interactive class*</a:t>
            </a:r>
          </a:p>
          <a:p>
            <a:pPr marL="0" indent="0" algn="ctr">
              <a:buNone/>
            </a:pPr>
            <a:r>
              <a:rPr lang="en-US" dirty="0"/>
              <a:t>*This class is participation based and students will journal and chart to show progress*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56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br>
              <a:rPr lang="en-US" dirty="0"/>
            </a:br>
            <a:r>
              <a:rPr lang="en-US" sz="2400" dirty="0"/>
              <a:t>Please feel free to contact me at any time to assist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Thank you for all of your support with PTSA, school fundraisers, and the Issaquah School Foundation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8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98" b="1259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year teaching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B.A. from Morehead State University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Degree in Elementary Education and Special Education with an emphasis in Learning and Behavior Disorders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Love </a:t>
            </a:r>
            <a:r>
              <a:rPr lang="en-US" dirty="0" smtClean="0"/>
              <a:t>camping, football, golf, baseball, running</a:t>
            </a:r>
            <a:r>
              <a:rPr lang="en-US" dirty="0"/>
              <a:t>, and spending time with my family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2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Contact Information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Email:  </a:t>
            </a:r>
            <a:r>
              <a:rPr lang="en-US" sz="2000" b="1" dirty="0">
                <a:hlinkClick r:id="rId2"/>
              </a:rPr>
              <a:t>cornetta@Issaquah.wednet.edu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Phone Number:  </a:t>
            </a:r>
            <a:r>
              <a:rPr lang="en-US" sz="2000" b="1" dirty="0" smtClean="0"/>
              <a:t>425.837.4122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Website:  </a:t>
            </a:r>
            <a:r>
              <a:rPr lang="en-US" sz="2000" b="1" dirty="0">
                <a:hlinkClick r:id="rId3"/>
              </a:rPr>
              <a:t>cornettclass@weebly.com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Please allow 48 hours for an email or phone response*</a:t>
            </a:r>
          </a:p>
        </p:txBody>
      </p:sp>
    </p:spTree>
    <p:extLst>
      <p:ext uri="{BB962C8B-B14F-4D97-AF65-F5344CB8AC3E}">
        <p14:creationId xmlns:p14="http://schemas.microsoft.com/office/powerpoint/2010/main" val="139262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BELIEVE IN…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98" b="12598"/>
          <a:stretch>
            <a:fillRect/>
          </a:stretch>
        </p:blipFill>
        <p:spPr>
          <a:xfrm>
            <a:off x="228599" y="237744"/>
            <a:ext cx="8383250" cy="63825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Cultivating an environment of kindness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Teaching independence and responsibility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Helping students with social and emotional </a:t>
            </a:r>
            <a:r>
              <a:rPr lang="en-US" dirty="0" smtClean="0"/>
              <a:t>needs are </a:t>
            </a:r>
            <a:r>
              <a:rPr lang="en-US" dirty="0"/>
              <a:t>just as important as academic achievement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Individualized instruction to meet all student needs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Celebrating strengths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Mistakes are proof that you are trying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6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Mrs. Cornett’s Corner</a:t>
            </a:r>
            <a:br>
              <a:rPr lang="en-US" sz="5400" dirty="0"/>
            </a:br>
            <a:r>
              <a:rPr lang="en-US" sz="2000" dirty="0"/>
              <a:t>The Class Website is designed to: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Check the Weekly </a:t>
            </a:r>
            <a:r>
              <a:rPr lang="en-US" sz="2000" dirty="0" err="1"/>
              <a:t>SnapShot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Find More Information about assignments</a:t>
            </a:r>
            <a:br>
              <a:rPr lang="en-US" sz="2000" dirty="0"/>
            </a:br>
            <a:r>
              <a:rPr lang="en-US" sz="2000" dirty="0"/>
              <a:t>review calendar for assessments</a:t>
            </a:r>
            <a:br>
              <a:rPr lang="en-US" sz="2000" dirty="0"/>
            </a:br>
            <a:r>
              <a:rPr lang="en-US" sz="2000" dirty="0"/>
              <a:t>additional resources to meet student and parent needs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https://cornettclass.weebly.com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5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CLASSROOM EXPECTATIONS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390" b="203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“BARKS”</a:t>
            </a:r>
          </a:p>
          <a:p>
            <a:pPr algn="ctr"/>
            <a:r>
              <a:rPr lang="en-US" sz="3200" dirty="0"/>
              <a:t>Be…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/>
              <a:t>Accountable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/>
              <a:t>Respectful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/>
              <a:t>Kind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000" dirty="0"/>
              <a:t>Safe</a:t>
            </a:r>
          </a:p>
        </p:txBody>
      </p:sp>
    </p:spTree>
    <p:extLst>
      <p:ext uri="{BB962C8B-B14F-4D97-AF65-F5344CB8AC3E}">
        <p14:creationId xmlns:p14="http://schemas.microsoft.com/office/powerpoint/2010/main" val="143472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163481"/>
            <a:ext cx="9070848" cy="2862731"/>
          </a:xfrm>
        </p:spPr>
        <p:txBody>
          <a:bodyPr/>
          <a:lstStyle/>
          <a:p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6000" b="1" dirty="0" smtClean="0"/>
              <a:t>ABSENCE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/>
              <a:t>Creating A Responsible Student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/>
              <a:t>Check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114800"/>
            <a:ext cx="9070848" cy="1371600"/>
          </a:xfrm>
        </p:spPr>
        <p:txBody>
          <a:bodyPr>
            <a:normAutofit fontScale="25000" lnSpcReduction="20000"/>
          </a:bodyPr>
          <a:lstStyle/>
          <a:p>
            <a:endParaRPr lang="en-US" sz="2000" dirty="0" smtClean="0"/>
          </a:p>
          <a:p>
            <a:r>
              <a:rPr lang="en-US" sz="6400" dirty="0" smtClean="0"/>
              <a:t>Website</a:t>
            </a:r>
          </a:p>
          <a:p>
            <a:r>
              <a:rPr lang="en-US" sz="6400" dirty="0" smtClean="0"/>
              <a:t>Missing Assignment Folder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Ask a Peer</a:t>
            </a:r>
            <a:br>
              <a:rPr lang="en-US" sz="6400" dirty="0"/>
            </a:br>
            <a:r>
              <a:rPr lang="en-US" sz="6400" dirty="0"/>
              <a:t>Speak with a Teacher or Paraprofessional</a:t>
            </a:r>
            <a:br>
              <a:rPr lang="en-US" sz="6400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4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Policies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Water bottles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Snacks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Sign-in/sign –out policy to go to the restroom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Students should go to lockers and restroom in between classes or with teacher permission</a:t>
            </a:r>
          </a:p>
          <a:p>
            <a:endParaRPr lang="en-US" dirty="0"/>
          </a:p>
        </p:txBody>
      </p:sp>
      <p:pic>
        <p:nvPicPr>
          <p:cNvPr id="3" name="Picture 2" descr="Forced Migration Current Awareness: Impact of Academic Research on &lt;strong&gt;Policy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7" y="603504"/>
            <a:ext cx="7099663" cy="60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82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Inside</a:t>
            </a:r>
            <a:r>
              <a:rPr lang="en-US" dirty="0"/>
              <a:t> </a:t>
            </a:r>
            <a:r>
              <a:rPr lang="en-US" sz="1800" dirty="0"/>
              <a:t>Language, Literacy, and Content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Developed by National Geographic – Hampton Brown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supports both reading and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Has multiple volumes to differentiate instruction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Emphasizes vocabulary, genre, building background comprehension, literary analysis, and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Scope</a:t>
            </a:r>
            <a:r>
              <a:rPr lang="en-US" dirty="0"/>
              <a:t> Magazine and grade level material will be integrated into the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Placeholder 8" descr="maldenELLs - Grade6"/>
          <p:cNvPicPr preferRelativeResize="0"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44780" y="342900"/>
            <a:ext cx="8679180" cy="5951220"/>
          </a:xfrm>
        </p:spPr>
      </p:pic>
    </p:spTree>
    <p:extLst>
      <p:ext uri="{BB962C8B-B14F-4D97-AF65-F5344CB8AC3E}">
        <p14:creationId xmlns:p14="http://schemas.microsoft.com/office/powerpoint/2010/main" val="555280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4337</TotalTime>
  <Words>390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Courier New</vt:lpstr>
      <vt:lpstr>Garamond</vt:lpstr>
      <vt:lpstr>Wingdings</vt:lpstr>
      <vt:lpstr>Savon</vt:lpstr>
      <vt:lpstr>Curriculum Night</vt:lpstr>
      <vt:lpstr>All About Me</vt:lpstr>
      <vt:lpstr>Contact Information  Email:  cornetta@Issaquah.wednet.edu  Phone Number:  425.837.4122  Website:  cornettclass@weebly.com </vt:lpstr>
      <vt:lpstr>I BELIEVE IN…</vt:lpstr>
      <vt:lpstr>   Mrs. Cornett’s Corner The Class Website is designed to:  Check the Weekly SnapShot  Find More Information about assignments review calendar for assessments additional resources to meet student and parent needs   </vt:lpstr>
      <vt:lpstr>CLASSROOM EXPECTATIONS</vt:lpstr>
      <vt:lpstr>    ABSENCE Creating A Responsible Student  Check:    </vt:lpstr>
      <vt:lpstr>Classroom Policies</vt:lpstr>
      <vt:lpstr>Inside Language, Literacy, and Content</vt:lpstr>
      <vt:lpstr>Step Up to Writing</vt:lpstr>
      <vt:lpstr>Writing Projects </vt:lpstr>
      <vt:lpstr>Learning Strategies  </vt:lpstr>
      <vt:lpstr>SNAPSHOT OF LEARNING STRATEGIES </vt:lpstr>
      <vt:lpstr>Thank you Please feel free to contact me at any time to assist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Cornett, Tony</dc:creator>
  <cp:lastModifiedBy>Cornett, April    BLMS - Staff</cp:lastModifiedBy>
  <cp:revision>26</cp:revision>
  <dcterms:created xsi:type="dcterms:W3CDTF">2017-09-01T17:32:11Z</dcterms:created>
  <dcterms:modified xsi:type="dcterms:W3CDTF">2018-09-11T17:40:00Z</dcterms:modified>
</cp:coreProperties>
</file>